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9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9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9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3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0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4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0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DE0D-5B44-4BD1-8460-7B4036E1EA8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E4EC-907B-4B8E-A2DA-8AEC59C0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9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Nervous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Function: To transmit signals from brain to body and your body to brain</a:t>
            </a:r>
          </a:p>
          <a:p>
            <a:endParaRPr lang="en-US" sz="3600" dirty="0"/>
          </a:p>
          <a:p>
            <a:r>
              <a:rPr lang="en-US" sz="3600" dirty="0" smtClean="0"/>
              <a:t>Organs: </a:t>
            </a:r>
          </a:p>
          <a:p>
            <a:pPr lvl="1"/>
            <a:r>
              <a:rPr lang="en-US" sz="3200" dirty="0" smtClean="0"/>
              <a:t>Brain</a:t>
            </a:r>
          </a:p>
          <a:p>
            <a:pPr lvl="1"/>
            <a:r>
              <a:rPr lang="en-US" sz="3200" dirty="0" smtClean="0"/>
              <a:t>Spinal Cord</a:t>
            </a:r>
          </a:p>
          <a:p>
            <a:pPr lvl="1"/>
            <a:r>
              <a:rPr lang="en-US" sz="3200" dirty="0" smtClean="0"/>
              <a:t> Nerves</a:t>
            </a:r>
            <a:endParaRPr lang="en-US" sz="3200" dirty="0"/>
          </a:p>
        </p:txBody>
      </p:sp>
      <p:pic>
        <p:nvPicPr>
          <p:cNvPr id="1028" name="Picture 4" descr="http://www.umm.edu/graphics/images/en/86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1800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7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Function: To transport food, water, nutrients, waste throughout the body</a:t>
            </a:r>
          </a:p>
          <a:p>
            <a:r>
              <a:rPr lang="en-US" dirty="0" smtClean="0"/>
              <a:t>(The heart DOES NOT make blood, it just pumps it)</a:t>
            </a:r>
          </a:p>
          <a:p>
            <a:r>
              <a:rPr lang="en-US" dirty="0" smtClean="0"/>
              <a:t>Organs: </a:t>
            </a:r>
          </a:p>
          <a:p>
            <a:pPr lvl="1"/>
            <a:r>
              <a:rPr lang="en-US" dirty="0" smtClean="0"/>
              <a:t>HEART</a:t>
            </a:r>
          </a:p>
          <a:p>
            <a:pPr lvl="1"/>
            <a:r>
              <a:rPr lang="en-US" dirty="0" smtClean="0"/>
              <a:t>VEINS</a:t>
            </a:r>
          </a:p>
          <a:p>
            <a:pPr lvl="1"/>
            <a:r>
              <a:rPr lang="en-US" dirty="0" smtClean="0"/>
              <a:t>ARTERIES</a:t>
            </a:r>
            <a:endParaRPr lang="en-US" dirty="0" smtClean="0"/>
          </a:p>
          <a:p>
            <a:pPr lvl="1"/>
            <a:r>
              <a:rPr lang="en-US" dirty="0" smtClean="0"/>
              <a:t>CAPILLARIES</a:t>
            </a:r>
          </a:p>
        </p:txBody>
      </p:sp>
      <p:pic>
        <p:nvPicPr>
          <p:cNvPr id="2050" name="Picture 2" descr="http://diseasespictures.com/wp-content/uploads/2012/08/Circulatory-System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052" y="2971800"/>
            <a:ext cx="389466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To take in oxygen and let out carbon dioxide (CO</a:t>
            </a:r>
            <a:r>
              <a:rPr lang="en-US" sz="18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sz="3600" dirty="0" smtClean="0"/>
              <a:t>Organs:</a:t>
            </a:r>
          </a:p>
          <a:p>
            <a:pPr lvl="1"/>
            <a:r>
              <a:rPr lang="en-US" sz="3200" dirty="0" smtClean="0"/>
              <a:t>Mouth and Nose</a:t>
            </a:r>
          </a:p>
          <a:p>
            <a:pPr lvl="1"/>
            <a:r>
              <a:rPr lang="en-US" sz="3200" dirty="0" smtClean="0"/>
              <a:t>Trachea</a:t>
            </a:r>
          </a:p>
          <a:p>
            <a:pPr lvl="1"/>
            <a:r>
              <a:rPr lang="en-US" sz="3200" dirty="0" smtClean="0"/>
              <a:t>Lungs</a:t>
            </a:r>
          </a:p>
          <a:p>
            <a:pPr lvl="1"/>
            <a:r>
              <a:rPr lang="en-US" sz="3200" dirty="0" smtClean="0"/>
              <a:t>Diaphragm</a:t>
            </a:r>
            <a:endParaRPr lang="en-US" sz="3200" dirty="0"/>
          </a:p>
        </p:txBody>
      </p:sp>
      <p:pic>
        <p:nvPicPr>
          <p:cNvPr id="3074" name="Picture 2" descr="http://www.normalbreathing.com/images-2011/effects-of-exercise-on-the-respiratory-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61810"/>
            <a:ext cx="3810000" cy="459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3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Function:  To break down food for cells to have energy.  Get rid of waste.</a:t>
            </a:r>
          </a:p>
          <a:p>
            <a:r>
              <a:rPr lang="en-US" dirty="0" smtClean="0"/>
              <a:t>Organs:</a:t>
            </a:r>
          </a:p>
          <a:p>
            <a:pPr lvl="1"/>
            <a:r>
              <a:rPr lang="en-US" dirty="0" smtClean="0"/>
              <a:t>Mouth</a:t>
            </a:r>
          </a:p>
          <a:p>
            <a:pPr lvl="1"/>
            <a:r>
              <a:rPr lang="en-US" dirty="0" smtClean="0"/>
              <a:t>Esophagus</a:t>
            </a:r>
          </a:p>
          <a:p>
            <a:pPr lvl="1"/>
            <a:r>
              <a:rPr lang="en-US" dirty="0" smtClean="0"/>
              <a:t>Stomach</a:t>
            </a:r>
          </a:p>
          <a:p>
            <a:pPr lvl="1"/>
            <a:r>
              <a:rPr lang="en-US" dirty="0" smtClean="0"/>
              <a:t>Small Intestine</a:t>
            </a:r>
          </a:p>
          <a:p>
            <a:pPr lvl="1"/>
            <a:r>
              <a:rPr lang="en-US" dirty="0" smtClean="0"/>
              <a:t>Liver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819400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800" dirty="0" smtClean="0"/>
              <a:t>Large Intestine/Colon</a:t>
            </a:r>
          </a:p>
          <a:p>
            <a:pPr lvl="2"/>
            <a:r>
              <a:rPr lang="en-US" sz="2800" dirty="0" smtClean="0"/>
              <a:t>Rectum</a:t>
            </a:r>
          </a:p>
          <a:p>
            <a:pPr lvl="2"/>
            <a:r>
              <a:rPr lang="en-US" sz="2800" dirty="0" smtClean="0"/>
              <a:t>Anus</a:t>
            </a:r>
          </a:p>
        </p:txBody>
      </p:sp>
      <p:pic>
        <p:nvPicPr>
          <p:cNvPr id="4098" name="Picture 2" descr="http://www.factmonster.com/images/ESCI358DIGSYS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05556"/>
            <a:ext cx="2743200" cy="320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0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To support body, protect organs, make blood in bones</a:t>
            </a:r>
          </a:p>
          <a:p>
            <a:r>
              <a:rPr lang="en-US" dirty="0" smtClean="0"/>
              <a:t>Organs:</a:t>
            </a:r>
          </a:p>
          <a:p>
            <a:pPr lvl="1"/>
            <a:r>
              <a:rPr lang="en-US" dirty="0" smtClean="0"/>
              <a:t>206 Bones</a:t>
            </a:r>
            <a:endParaRPr lang="en-US" dirty="0"/>
          </a:p>
        </p:txBody>
      </p:sp>
      <p:pic>
        <p:nvPicPr>
          <p:cNvPr id="5122" name="Picture 2" descr="https://encrypted-tbn1.gstatic.com/images?q=tbn:ANd9GcSmzJF9kzUl0zCq2pQesxnbbMszmA_P-iObbOR3Eoq67PZVXY1J-dkxNR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1447800" cy="409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To move body, help breathe, move food</a:t>
            </a:r>
          </a:p>
          <a:p>
            <a:endParaRPr lang="en-US" dirty="0"/>
          </a:p>
          <a:p>
            <a:r>
              <a:rPr lang="en-US" dirty="0" smtClean="0"/>
              <a:t>Organs: </a:t>
            </a:r>
          </a:p>
          <a:p>
            <a:pPr lvl="1"/>
            <a:r>
              <a:rPr lang="en-US" dirty="0" smtClean="0"/>
              <a:t>All Muscles</a:t>
            </a:r>
            <a:endParaRPr lang="en-US" dirty="0"/>
          </a:p>
        </p:txBody>
      </p:sp>
      <p:pic>
        <p:nvPicPr>
          <p:cNvPr id="6146" name="Picture 2" descr="http://www.medicalook.com/systems_images/Muscular_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09800"/>
            <a:ext cx="4191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4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To fight infections and illness.  To heal injuries.</a:t>
            </a:r>
          </a:p>
          <a:p>
            <a:endParaRPr lang="en-US" dirty="0"/>
          </a:p>
          <a:p>
            <a:r>
              <a:rPr lang="en-US" dirty="0" smtClean="0"/>
              <a:t>Organs: </a:t>
            </a:r>
          </a:p>
          <a:p>
            <a:pPr lvl="1"/>
            <a:r>
              <a:rPr lang="en-US" dirty="0" smtClean="0"/>
              <a:t>Thymus</a:t>
            </a:r>
          </a:p>
          <a:p>
            <a:pPr lvl="1"/>
            <a:r>
              <a:rPr lang="en-US" dirty="0" smtClean="0"/>
              <a:t>Spleen</a:t>
            </a:r>
          </a:p>
          <a:p>
            <a:pPr lvl="1"/>
            <a:r>
              <a:rPr lang="en-US" dirty="0" smtClean="0"/>
              <a:t>Lymph nodes</a:t>
            </a:r>
          </a:p>
          <a:p>
            <a:pPr lvl="1"/>
            <a:r>
              <a:rPr lang="en-US" dirty="0" smtClean="0"/>
              <a:t>Tonsils</a:t>
            </a:r>
            <a:endParaRPr lang="en-US" dirty="0"/>
          </a:p>
        </p:txBody>
      </p:sp>
      <p:pic>
        <p:nvPicPr>
          <p:cNvPr id="7170" name="Picture 2" descr="http://aids.gov/images/aids-infographics/immune-system101-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09800"/>
            <a:ext cx="425913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0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(Urinary)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To filter the blood and get rid of liquid waste</a:t>
            </a:r>
          </a:p>
          <a:p>
            <a:endParaRPr lang="en-US" dirty="0"/>
          </a:p>
          <a:p>
            <a:r>
              <a:rPr lang="en-US" dirty="0" smtClean="0"/>
              <a:t>Organs:</a:t>
            </a:r>
          </a:p>
          <a:p>
            <a:pPr lvl="1"/>
            <a:r>
              <a:rPr lang="en-US" dirty="0" smtClean="0"/>
              <a:t>Kidneys</a:t>
            </a:r>
          </a:p>
          <a:p>
            <a:pPr lvl="1"/>
            <a:r>
              <a:rPr lang="en-US" dirty="0" smtClean="0"/>
              <a:t>Bladder </a:t>
            </a:r>
            <a:endParaRPr lang="en-US" dirty="0"/>
          </a:p>
        </p:txBody>
      </p:sp>
      <p:pic>
        <p:nvPicPr>
          <p:cNvPr id="8194" name="Picture 2" descr="https://encrypted-tbn3.gstatic.com/images?q=tbn:ANd9GcSOHFaojGaNZrq_2HqzdXzoUgEODqnWdgPEK12fy5eOK9ihjQA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2743200"/>
            <a:ext cx="494764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189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Organ Systems </vt:lpstr>
      <vt:lpstr>Nervous</vt:lpstr>
      <vt:lpstr>Circulatory </vt:lpstr>
      <vt:lpstr>Respiratory System</vt:lpstr>
      <vt:lpstr>Digestive</vt:lpstr>
      <vt:lpstr>Skeletal</vt:lpstr>
      <vt:lpstr>Muscular System</vt:lpstr>
      <vt:lpstr>Immune System</vt:lpstr>
      <vt:lpstr>Excretory (Urinary) System</vt:lpstr>
    </vt:vector>
  </TitlesOfParts>
  <Company>Weber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Systems</dc:title>
  <dc:creator>Test</dc:creator>
  <cp:lastModifiedBy>Maggie Huddleston</cp:lastModifiedBy>
  <cp:revision>7</cp:revision>
  <dcterms:created xsi:type="dcterms:W3CDTF">2012-12-03T17:03:59Z</dcterms:created>
  <dcterms:modified xsi:type="dcterms:W3CDTF">2013-12-10T22:46:01Z</dcterms:modified>
</cp:coreProperties>
</file>