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17" d="100"/>
          <a:sy n="117" d="100"/>
        </p:scale>
        <p:origin x="9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736621-FB11-4826-AA83-8FFACA97A768}"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316223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36621-FB11-4826-AA83-8FFACA97A768}"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264858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36621-FB11-4826-AA83-8FFACA97A768}"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145067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36621-FB11-4826-AA83-8FFACA97A768}"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18299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736621-FB11-4826-AA83-8FFACA97A768}"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142818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736621-FB11-4826-AA83-8FFACA97A768}"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318975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736621-FB11-4826-AA83-8FFACA97A768}"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18593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36621-FB11-4826-AA83-8FFACA97A768}"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398917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36621-FB11-4826-AA83-8FFACA97A768}"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386429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36621-FB11-4826-AA83-8FFACA97A768}"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17329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36621-FB11-4826-AA83-8FFACA97A768}"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1D46D-412A-4050-9426-6E59E313E578}" type="slidenum">
              <a:rPr lang="en-US" smtClean="0"/>
              <a:t>‹#›</a:t>
            </a:fld>
            <a:endParaRPr lang="en-US"/>
          </a:p>
        </p:txBody>
      </p:sp>
    </p:spTree>
    <p:extLst>
      <p:ext uri="{BB962C8B-B14F-4D97-AF65-F5344CB8AC3E}">
        <p14:creationId xmlns:p14="http://schemas.microsoft.com/office/powerpoint/2010/main" val="356768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36621-FB11-4826-AA83-8FFACA97A768}" type="datetimeFigureOut">
              <a:rPr lang="en-US" smtClean="0"/>
              <a:t>2/25/2015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1D46D-412A-4050-9426-6E59E313E578}" type="slidenum">
              <a:rPr lang="en-US" smtClean="0"/>
              <a:t>‹#›</a:t>
            </a:fld>
            <a:endParaRPr lang="en-US"/>
          </a:p>
        </p:txBody>
      </p:sp>
    </p:spTree>
    <p:extLst>
      <p:ext uri="{BB962C8B-B14F-4D97-AF65-F5344CB8AC3E}">
        <p14:creationId xmlns:p14="http://schemas.microsoft.com/office/powerpoint/2010/main" val="3912150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557" y="2887141"/>
            <a:ext cx="11256580" cy="3141225"/>
          </a:xfrm>
        </p:spPr>
        <p:txBody>
          <a:bodyPr>
            <a:normAutofit fontScale="90000"/>
          </a:bodyPr>
          <a:lstStyle/>
          <a:p>
            <a:r>
              <a:rPr lang="en-US" dirty="0" smtClean="0"/>
              <a:t>1. Get out a blank sheet of paper.</a:t>
            </a:r>
            <a:br>
              <a:rPr lang="en-US" dirty="0" smtClean="0"/>
            </a:br>
            <a:r>
              <a:rPr lang="en-US" dirty="0" smtClean="0"/>
              <a:t>Write “Test Review” on the top.</a:t>
            </a:r>
            <a:br>
              <a:rPr lang="en-US" dirty="0" smtClean="0"/>
            </a:br>
            <a:r>
              <a:rPr lang="en-US" dirty="0" smtClean="0"/>
              <a:t>2. Put your name on the top right corner.</a:t>
            </a:r>
            <a:br>
              <a:rPr lang="en-US" dirty="0" smtClean="0"/>
            </a:br>
            <a:r>
              <a:rPr lang="en-US" dirty="0" smtClean="0"/>
              <a:t>3. Under “Test Review” make this:</a:t>
            </a:r>
            <a:br>
              <a:rPr lang="en-US" dirty="0" smtClean="0"/>
            </a:br>
            <a:r>
              <a:rPr lang="en-US" dirty="0" smtClean="0"/>
              <a:t>X ___________________________</a:t>
            </a:r>
            <a:br>
              <a:rPr lang="en-US" dirty="0" smtClean="0"/>
            </a:br>
            <a:r>
              <a:rPr lang="en-US" dirty="0" smtClean="0"/>
              <a:t/>
            </a:r>
            <a:br>
              <a:rPr lang="en-US" dirty="0" smtClean="0"/>
            </a:br>
            <a:endParaRPr lang="en-US" dirty="0"/>
          </a:p>
        </p:txBody>
      </p:sp>
      <p:sp>
        <p:nvSpPr>
          <p:cNvPr id="4" name="TextBox 3"/>
          <p:cNvSpPr txBox="1"/>
          <p:nvPr/>
        </p:nvSpPr>
        <p:spPr>
          <a:xfrm>
            <a:off x="2175641" y="4457753"/>
            <a:ext cx="9364717" cy="369332"/>
          </a:xfrm>
          <a:prstGeom prst="rect">
            <a:avLst/>
          </a:prstGeom>
          <a:noFill/>
        </p:spPr>
        <p:txBody>
          <a:bodyPr wrap="square" rtlCol="0">
            <a:spAutoFit/>
          </a:bodyPr>
          <a:lstStyle/>
          <a:p>
            <a:r>
              <a:rPr lang="en-US" dirty="0" smtClean="0"/>
              <a:t>My child studied for 15 minutes and taught a family member all about the information.</a:t>
            </a:r>
            <a:endParaRPr lang="en-US" dirty="0"/>
          </a:p>
        </p:txBody>
      </p:sp>
    </p:spTree>
    <p:extLst>
      <p:ext uri="{BB962C8B-B14F-4D97-AF65-F5344CB8AC3E}">
        <p14:creationId xmlns:p14="http://schemas.microsoft.com/office/powerpoint/2010/main" val="37557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608" y="457199"/>
            <a:ext cx="11829392" cy="1323439"/>
          </a:xfrm>
          <a:prstGeom prst="rect">
            <a:avLst/>
          </a:prstGeom>
        </p:spPr>
        <p:txBody>
          <a:bodyPr wrap="square">
            <a:spAutoFit/>
          </a:bodyPr>
          <a:lstStyle/>
          <a:p>
            <a:pPr algn="ctr"/>
            <a:r>
              <a:rPr lang="en-US" sz="4400" u="sng" dirty="0" smtClean="0"/>
              <a:t>Reproduction</a:t>
            </a:r>
          </a:p>
          <a:p>
            <a:endParaRPr lang="en-US" sz="3600" dirty="0" smtClean="0"/>
          </a:p>
        </p:txBody>
      </p:sp>
      <p:sp>
        <p:nvSpPr>
          <p:cNvPr id="4" name="TextBox 3"/>
          <p:cNvSpPr txBox="1"/>
          <p:nvPr/>
        </p:nvSpPr>
        <p:spPr>
          <a:xfrm>
            <a:off x="551794" y="1118918"/>
            <a:ext cx="5076496" cy="5509200"/>
          </a:xfrm>
          <a:prstGeom prst="rect">
            <a:avLst/>
          </a:prstGeom>
          <a:noFill/>
        </p:spPr>
        <p:txBody>
          <a:bodyPr wrap="square" rtlCol="0">
            <a:spAutoFit/>
          </a:bodyPr>
          <a:lstStyle/>
          <a:p>
            <a:r>
              <a:rPr lang="en-US" sz="3200" dirty="0" smtClean="0"/>
              <a:t>Sexual: When two sex cells combine.</a:t>
            </a:r>
          </a:p>
          <a:p>
            <a:r>
              <a:rPr lang="en-US" sz="3200" dirty="0" smtClean="0"/>
              <a:t>Clues: Two, different, mate, sperm, egg, fertilize, pollen, combining, seed, FLOWER</a:t>
            </a:r>
          </a:p>
          <a:p>
            <a:r>
              <a:rPr lang="en-US" sz="3200" dirty="0" smtClean="0"/>
              <a:t>OFFSPRING: Mix of both parents DNA</a:t>
            </a:r>
          </a:p>
          <a:p>
            <a:r>
              <a:rPr lang="en-US" sz="3200" dirty="0" smtClean="0"/>
              <a:t>Examples: Humans, most all plants and animals</a:t>
            </a:r>
          </a:p>
          <a:p>
            <a:r>
              <a:rPr lang="en-US" sz="3200" dirty="0" smtClean="0"/>
              <a:t>Good: Makes different DNA</a:t>
            </a:r>
          </a:p>
          <a:p>
            <a:r>
              <a:rPr lang="en-US" sz="3200" dirty="0" smtClean="0"/>
              <a:t>Bad: Need 2 parents</a:t>
            </a:r>
          </a:p>
        </p:txBody>
      </p:sp>
      <p:cxnSp>
        <p:nvCxnSpPr>
          <p:cNvPr id="6" name="Straight Connector 5"/>
          <p:cNvCxnSpPr/>
          <p:nvPr/>
        </p:nvCxnSpPr>
        <p:spPr>
          <a:xfrm>
            <a:off x="5817476" y="1118918"/>
            <a:ext cx="15765" cy="5739082"/>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69724" y="1118918"/>
            <a:ext cx="5218385" cy="5262979"/>
          </a:xfrm>
          <a:prstGeom prst="rect">
            <a:avLst/>
          </a:prstGeom>
          <a:noFill/>
        </p:spPr>
        <p:txBody>
          <a:bodyPr wrap="square" rtlCol="0">
            <a:spAutoFit/>
          </a:bodyPr>
          <a:lstStyle/>
          <a:p>
            <a:r>
              <a:rPr lang="en-US" sz="2800" dirty="0" smtClean="0"/>
              <a:t>Asexual: One parent creates a copy</a:t>
            </a:r>
          </a:p>
          <a:p>
            <a:r>
              <a:rPr lang="en-US" sz="2800" dirty="0" smtClean="0"/>
              <a:t>Clues: Identical, Same, Single, One, Clone, Copy, Exact</a:t>
            </a:r>
          </a:p>
          <a:p>
            <a:r>
              <a:rPr lang="en-US" sz="2800" dirty="0" smtClean="0"/>
              <a:t>OFFSPRING: EXACT same DNA (SAME TRAITS)</a:t>
            </a:r>
          </a:p>
          <a:p>
            <a:r>
              <a:rPr lang="en-US" sz="2800" dirty="0" smtClean="0"/>
              <a:t>Examples: All single cell organism like bacteria, Starfish (fragment), Plants from roots</a:t>
            </a:r>
          </a:p>
          <a:p>
            <a:r>
              <a:rPr lang="en-US" sz="2800" dirty="0" smtClean="0"/>
              <a:t>Good: Faster, only need one</a:t>
            </a:r>
          </a:p>
          <a:p>
            <a:r>
              <a:rPr lang="en-US" sz="2800" dirty="0" smtClean="0"/>
              <a:t>Bad: Because DNA is the same, you can’t adapt</a:t>
            </a:r>
            <a:endParaRPr lang="en-US" sz="2800" dirty="0"/>
          </a:p>
        </p:txBody>
      </p:sp>
    </p:spTree>
    <p:extLst>
      <p:ext uri="{BB962C8B-B14F-4D97-AF65-F5344CB8AC3E}">
        <p14:creationId xmlns:p14="http://schemas.microsoft.com/office/powerpoint/2010/main" val="2186780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44" y="-126124"/>
            <a:ext cx="11698014" cy="6740307"/>
          </a:xfrm>
          <a:prstGeom prst="rect">
            <a:avLst/>
          </a:prstGeom>
          <a:noFill/>
        </p:spPr>
        <p:txBody>
          <a:bodyPr wrap="square" rtlCol="0">
            <a:spAutoFit/>
          </a:bodyPr>
          <a:lstStyle/>
          <a:p>
            <a:pPr algn="ctr"/>
            <a:r>
              <a:rPr lang="en-US" sz="4800" u="sng" dirty="0" smtClean="0"/>
              <a:t>TRAITS</a:t>
            </a:r>
          </a:p>
          <a:p>
            <a:r>
              <a:rPr lang="en-US" sz="4800" dirty="0" smtClean="0"/>
              <a:t>Inherited: Traits you are born with because they are made by your DNA.  You do not have a choice. Examples: Eye Color, Height, Skin Color</a:t>
            </a:r>
          </a:p>
          <a:p>
            <a:endParaRPr lang="en-US" sz="4800" dirty="0"/>
          </a:p>
          <a:p>
            <a:r>
              <a:rPr lang="en-US" sz="4800" dirty="0" smtClean="0"/>
              <a:t>Acquired: Traits that you can change, learn or do in your life. Examples: Play piano, Play soccer, Like rap music</a:t>
            </a:r>
          </a:p>
        </p:txBody>
      </p:sp>
    </p:spTree>
    <p:extLst>
      <p:ext uri="{BB962C8B-B14F-4D97-AF65-F5344CB8AC3E}">
        <p14:creationId xmlns:p14="http://schemas.microsoft.com/office/powerpoint/2010/main" val="3678854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873" y="67568"/>
            <a:ext cx="11401848" cy="6863417"/>
          </a:xfrm>
          <a:prstGeom prst="rect">
            <a:avLst/>
          </a:prstGeom>
          <a:noFill/>
        </p:spPr>
        <p:txBody>
          <a:bodyPr wrap="square" rtlCol="0">
            <a:spAutoFit/>
          </a:bodyPr>
          <a:lstStyle/>
          <a:p>
            <a:pPr algn="ctr"/>
            <a:r>
              <a:rPr lang="en-US" sz="4400" u="sng" dirty="0" smtClean="0"/>
              <a:t>Adaptations</a:t>
            </a:r>
          </a:p>
          <a:p>
            <a:r>
              <a:rPr lang="en-US" sz="4400" dirty="0" smtClean="0"/>
              <a:t>Structural (physical)=How it is built</a:t>
            </a:r>
          </a:p>
          <a:p>
            <a:r>
              <a:rPr lang="en-US" sz="4400" dirty="0" smtClean="0"/>
              <a:t>Example: Cactus have thorns, Hummingbird have long beaks, Polar bears white fur</a:t>
            </a:r>
          </a:p>
          <a:p>
            <a:endParaRPr lang="en-US" sz="4400" dirty="0"/>
          </a:p>
          <a:p>
            <a:r>
              <a:rPr lang="en-US" sz="4400" dirty="0" smtClean="0"/>
              <a:t>Behavioral= How an organism acts</a:t>
            </a:r>
          </a:p>
          <a:p>
            <a:r>
              <a:rPr lang="en-US" sz="4400" dirty="0" smtClean="0"/>
              <a:t>Example: Hibernation, Migration</a:t>
            </a:r>
          </a:p>
          <a:p>
            <a:endParaRPr lang="en-US" sz="4400" dirty="0"/>
          </a:p>
          <a:p>
            <a:r>
              <a:rPr lang="en-US" sz="4400" dirty="0" smtClean="0"/>
              <a:t>Camouflage=Blend in     Mimicry=Look like or act like something else</a:t>
            </a:r>
            <a:endParaRPr lang="en-US" sz="4400" dirty="0"/>
          </a:p>
        </p:txBody>
      </p:sp>
    </p:spTree>
    <p:extLst>
      <p:ext uri="{BB962C8B-B14F-4D97-AF65-F5344CB8AC3E}">
        <p14:creationId xmlns:p14="http://schemas.microsoft.com/office/powerpoint/2010/main" val="1744547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586" y="163286"/>
            <a:ext cx="11715750" cy="2554545"/>
          </a:xfrm>
          <a:prstGeom prst="rect">
            <a:avLst/>
          </a:prstGeom>
          <a:noFill/>
        </p:spPr>
        <p:txBody>
          <a:bodyPr wrap="square" rtlCol="0">
            <a:spAutoFit/>
          </a:bodyPr>
          <a:lstStyle/>
          <a:p>
            <a:r>
              <a:rPr lang="en-US" sz="4000" dirty="0" smtClean="0"/>
              <a:t>The main goal of all living things is to live long enough to reproduce and pass on traits.  If you are adapted well to your environment, you will survive and pass those traits (adaptations) on.</a:t>
            </a:r>
            <a:endParaRPr lang="en-US" sz="4000" dirty="0"/>
          </a:p>
        </p:txBody>
      </p:sp>
    </p:spTree>
    <p:extLst>
      <p:ext uri="{BB962C8B-B14F-4D97-AF65-F5344CB8AC3E}">
        <p14:creationId xmlns:p14="http://schemas.microsoft.com/office/powerpoint/2010/main" val="4118410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289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1. Get out a blank sheet of paper. Write “Test Review” on the top. 2. Put your name on the top right corner. 3. Under “Test Review” make this: X ___________________________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Write “Test Review” on the top. 2. Put your name on the top right corner. 3. Under “Test Review” make this: X ___________________________  4. Then draw a line to make to sides.  Label on one side: Reproduction and Label on the other side Adaptations</dc:title>
  <dc:creator>Maggie Huddleston</dc:creator>
  <cp:lastModifiedBy>Maggie Huddleston</cp:lastModifiedBy>
  <cp:revision>9</cp:revision>
  <dcterms:created xsi:type="dcterms:W3CDTF">2015-02-25T15:48:33Z</dcterms:created>
  <dcterms:modified xsi:type="dcterms:W3CDTF">2015-02-25T23:23:45Z</dcterms:modified>
</cp:coreProperties>
</file>